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3B52-0B00-4450-8D21-A445548B036D}" type="datetimeFigureOut">
              <a:rPr lang="ko-KR" altLang="en-US" smtClean="0"/>
              <a:t>2015-12-10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C9011-5DE9-42CD-BFA0-9201612840A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1428736"/>
            <a:ext cx="1255395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1</cp:revision>
  <dcterms:created xsi:type="dcterms:W3CDTF">2015-12-10T00:38:08Z</dcterms:created>
  <dcterms:modified xsi:type="dcterms:W3CDTF">2015-12-10T00:38:24Z</dcterms:modified>
</cp:coreProperties>
</file>